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7" r:id="rId5"/>
    <p:sldId id="257" r:id="rId6"/>
    <p:sldId id="264" r:id="rId7"/>
    <p:sldId id="260" r:id="rId8"/>
    <p:sldId id="261" r:id="rId9"/>
    <p:sldId id="262" r:id="rId10"/>
    <p:sldId id="263" r:id="rId11"/>
    <p:sldId id="265" r:id="rId12"/>
    <p:sldId id="266" r:id="rId13"/>
    <p:sldId id="268" r:id="rId14"/>
    <p:sldId id="270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9B88"/>
    <a:srgbClr val="933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03" autoAdjust="0"/>
    <p:restoredTop sz="94660"/>
  </p:normalViewPr>
  <p:slideViewPr>
    <p:cSldViewPr snapToGrid="0">
      <p:cViewPr>
        <p:scale>
          <a:sx n="75" d="100"/>
          <a:sy n="75" d="100"/>
        </p:scale>
        <p:origin x="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74F08D-5F6A-B270-239C-F5E2740E0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B859C2F-794F-342B-182F-E927F97EA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20FCE9-9FC1-EDB4-E7BE-1B3DB33E3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07A2D6-FCC0-61B6-D34B-F84220D1D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DF3C8C-75B2-86B0-0062-A3318BA05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245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4B89E5-C682-5247-735F-EB1D1980D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8007710-4849-C3A7-36C5-F4072FD2E5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5FDDED0-C270-DC85-A66B-8BA976E8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196520-5AF0-761F-1B65-126BFC78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E99C19-97A1-9256-07BF-09A40D078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18437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93063C8-EF85-1880-1BA4-525933A898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3575E7-16E7-E023-005D-A7C8BBE2F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90FC15A-9C1F-BD7A-8785-4A57C4AB0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073373-E54F-503C-402A-B169151CC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B7D15F-74AD-AA49-E17B-9301FE6B6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38259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B9D1A9-26E8-8FFB-4079-F4DCFD6E1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1EC736-B0CC-1558-D798-000E483B3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8E905D-7FAE-4A68-38E1-768499AEF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BAE09D-AEE7-60F0-894B-E0732B13A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D205ADE-EB15-B090-9BBF-B639D325C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995511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589AB4-8715-5F67-FFB5-18C848376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3D43BD2-8B5D-8840-A14D-A801FEC0B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9506AA-44F9-6067-2B39-A0D661044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C9CA62-9530-731D-843E-F219575AE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E809BA-3562-FF9C-D1F3-A8018BE06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38271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DCC898-A89A-5AA9-590B-65A54FDB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FF3D58-5921-1CB0-0C7B-AA4F4466F1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CFDBD58-CA42-4777-9E82-34FF6E903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241AACD-FF9D-076D-FFA7-CF1EE4AB6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BA6A475-A685-FF43-0714-AB20BE9CB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477663D-5293-071D-E583-A48AE0D3A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1795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B0746F-7539-D112-2D35-2323845D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E0F0580-EDA1-5193-0F49-3D72BB96A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3D58312-2C5B-CADA-E443-7CE039DD44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CCD0430-A2B0-7A63-A67A-EDD3C0FDCC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A0A4E67-192D-3DF5-D99B-AD6FAE0AFB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E0788C8-A7D6-A282-E78C-DFDF2C0E6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EBFFB9E-7B40-1772-FF74-51EC09E3B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1549295-8A66-7953-4306-B41EB2B95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39740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149F51-1172-3F04-959A-954281619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366AEC1-2F63-DF50-99A3-8F2F9F434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64F064E-BEFB-B221-0322-8CACF2ED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8A361F9-8ECC-D0B3-4998-DF55C6D96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940561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B20A007-6F4D-0FF1-B9DA-58BEA6F37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D80D7EA-BAD4-4F48-3A30-386EB94D6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FA8E278-2DFA-48CB-560F-902E07DCA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34827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2A78E8-AE56-FABA-F76C-4F26B5877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5079D5-911E-3236-03FB-B366FC435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35A1A00-ECC5-02BE-A98F-D0EB7348A5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3B365E6-D3D3-5F06-2571-488E07C2B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6844B44-4DE6-74E0-64F7-37212855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F0C06D1-4979-FA88-EA25-16482541C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3730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90F8FF-92F5-66C8-1743-8ABD6A6AA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59EA02B-4C70-F796-F0BF-3BB5AE3C58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20D7B5F-3AE1-CF82-C7B7-AC388E7A3D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B68987-2AA9-61F6-AB1C-F8DC06B61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2BE5AB-BDE3-CF8F-A856-AAAFDEFC0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9BB3DD-A3AB-A4C8-2E7D-F47C16AA2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86943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ECA102C-6380-06E2-FDD6-A594D4A07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17E6562-D51E-8DE7-A335-033F57227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5A39B78-CEAF-6005-B844-018A3A4C7E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C389A8-1E2B-4C4D-9841-9BF33A62CEE7}" type="datetimeFigureOut">
              <a:rPr lang="fr-BE" smtClean="0"/>
              <a:t>16-05-24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FA89912-359F-E89D-786D-AC7F851FF5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4310FF-7D52-0F87-B91B-4D36FD648C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6C1F97-D23A-47B5-B21D-0F5BB49C6F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5664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17/06/relationships/model3d" Target="../media/model3d2.glb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17/06/relationships/model3d" Target="../media/model3d3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8659416-9C78-57E7-EECF-023D9B7CB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0886BA5B-209B-4FE2-E5D1-7B69B798ECC9}"/>
              </a:ext>
            </a:extLst>
          </p:cNvPr>
          <p:cNvSpPr txBox="1"/>
          <p:nvPr/>
        </p:nvSpPr>
        <p:spPr>
          <a:xfrm>
            <a:off x="2753360" y="2017167"/>
            <a:ext cx="94386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solidFill>
                  <a:schemeClr val="bg1"/>
                </a:solidFill>
                <a:latin typeface="Gill Sans Ultra Bold" panose="020B0A02020104020203" pitchFamily="34" charset="0"/>
              </a:rPr>
              <a:t>URBAIN Florent  GILLARD Robin </a:t>
            </a:r>
            <a:br>
              <a:rPr lang="fr-FR" sz="2500" dirty="0">
                <a:solidFill>
                  <a:schemeClr val="bg1"/>
                </a:solidFill>
                <a:latin typeface="Gill Sans Ultra Bold" panose="020B0A02020104020203" pitchFamily="34" charset="0"/>
              </a:rPr>
            </a:br>
            <a:r>
              <a:rPr lang="fr-FR" sz="2500" dirty="0">
                <a:solidFill>
                  <a:schemeClr val="bg1"/>
                </a:solidFill>
                <a:latin typeface="Gill Sans Ultra Bold" panose="020B0A02020104020203" pitchFamily="34" charset="0"/>
              </a:rPr>
              <a:t>EVRARD Kyllian  BODJONA KEVIN</a:t>
            </a:r>
            <a:endParaRPr lang="fr-BE" sz="25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548D8DC-0852-C360-D18C-25CA2358F3B4}"/>
              </a:ext>
            </a:extLst>
          </p:cNvPr>
          <p:cNvSpPr txBox="1"/>
          <p:nvPr/>
        </p:nvSpPr>
        <p:spPr>
          <a:xfrm>
            <a:off x="0" y="924560"/>
            <a:ext cx="12192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300" dirty="0">
                <a:solidFill>
                  <a:schemeClr val="bg1"/>
                </a:solidFill>
                <a:latin typeface="Gill Sans Ultra Bold" panose="020B0A02020104020203" pitchFamily="34" charset="0"/>
              </a:rPr>
              <a:t>HACKATHON-WOCHE</a:t>
            </a:r>
            <a:endParaRPr lang="fr-BE" sz="63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256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8659416-9C78-57E7-EECF-023D9B7CB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548D8DC-0852-C360-D18C-25CA2358F3B4}"/>
              </a:ext>
            </a:extLst>
          </p:cNvPr>
          <p:cNvSpPr txBox="1"/>
          <p:nvPr/>
        </p:nvSpPr>
        <p:spPr>
          <a:xfrm>
            <a:off x="0" y="2529840"/>
            <a:ext cx="12192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300" dirty="0">
                <a:solidFill>
                  <a:schemeClr val="bg1"/>
                </a:solidFill>
                <a:latin typeface="Gill Sans Ultra Bold" panose="020B0A02020104020203" pitchFamily="34" charset="0"/>
              </a:rPr>
              <a:t>DÉMO</a:t>
            </a:r>
            <a:endParaRPr lang="fr-BE" sz="63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85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8659416-9C78-57E7-EECF-023D9B7CB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548D8DC-0852-C360-D18C-25CA2358F3B4}"/>
              </a:ext>
            </a:extLst>
          </p:cNvPr>
          <p:cNvSpPr txBox="1"/>
          <p:nvPr/>
        </p:nvSpPr>
        <p:spPr>
          <a:xfrm>
            <a:off x="0" y="2529840"/>
            <a:ext cx="12192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300" dirty="0">
                <a:solidFill>
                  <a:schemeClr val="bg1"/>
                </a:solidFill>
                <a:latin typeface="Gill Sans Ultra Bold" panose="020B0A02020104020203" pitchFamily="34" charset="0"/>
              </a:rPr>
              <a:t>DANKE EUCH ALLEN</a:t>
            </a:r>
            <a:endParaRPr lang="fr-BE" sz="63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25868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Image 6" descr="Une image contenant concert, art, musique&#10;&#10;Description générée automatiquement">
            <a:extLst>
              <a:ext uri="{FF2B5EF4-FFF2-40B4-BE49-F238E27FC236}">
                <a16:creationId xmlns:a16="http://schemas.microsoft.com/office/drawing/2014/main" id="{F2B483DF-CE28-8F1B-6D27-39C9B2AAB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60" b="151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95C530D2-99F6-A9CF-DF28-A447F24CA60D}"/>
              </a:ext>
            </a:extLst>
          </p:cNvPr>
          <p:cNvSpPr txBox="1"/>
          <p:nvPr/>
        </p:nvSpPr>
        <p:spPr>
          <a:xfrm>
            <a:off x="-1502" y="6626"/>
            <a:ext cx="12191979" cy="6856717"/>
          </a:xfrm>
          <a:custGeom>
            <a:avLst/>
            <a:gdLst/>
            <a:ahLst/>
            <a:cxnLst/>
            <a:rect l="l" t="t" r="r" b="b"/>
            <a:pathLst>
              <a:path w="12191979" h="6856717">
                <a:moveTo>
                  <a:pt x="1046034" y="3306834"/>
                </a:moveTo>
                <a:lnTo>
                  <a:pt x="1100463" y="3306834"/>
                </a:lnTo>
                <a:cubicBezTo>
                  <a:pt x="1246380" y="3306834"/>
                  <a:pt x="1319338" y="3373230"/>
                  <a:pt x="1319338" y="3506022"/>
                </a:cubicBezTo>
                <a:cubicBezTo>
                  <a:pt x="1319338" y="3573190"/>
                  <a:pt x="1300230" y="3620478"/>
                  <a:pt x="1262014" y="3647886"/>
                </a:cubicBezTo>
                <a:cubicBezTo>
                  <a:pt x="1223798" y="3675293"/>
                  <a:pt x="1159911" y="3688997"/>
                  <a:pt x="1070353" y="3688997"/>
                </a:cubicBezTo>
                <a:lnTo>
                  <a:pt x="1046034" y="3688997"/>
                </a:lnTo>
                <a:close/>
                <a:moveTo>
                  <a:pt x="3343676" y="2923514"/>
                </a:moveTo>
                <a:lnTo>
                  <a:pt x="3488434" y="3362422"/>
                </a:lnTo>
                <a:lnTo>
                  <a:pt x="3198917" y="3362422"/>
                </a:lnTo>
                <a:close/>
                <a:moveTo>
                  <a:pt x="1046034" y="2666422"/>
                </a:moveTo>
                <a:lnTo>
                  <a:pt x="1093515" y="2666422"/>
                </a:lnTo>
                <a:cubicBezTo>
                  <a:pt x="1230939" y="2666422"/>
                  <a:pt x="1299651" y="2723554"/>
                  <a:pt x="1299651" y="2837816"/>
                </a:cubicBezTo>
                <a:cubicBezTo>
                  <a:pt x="1299651" y="2901124"/>
                  <a:pt x="1281894" y="2945710"/>
                  <a:pt x="1246380" y="2971574"/>
                </a:cubicBezTo>
                <a:cubicBezTo>
                  <a:pt x="1210866" y="2997437"/>
                  <a:pt x="1150646" y="3010369"/>
                  <a:pt x="1065721" y="3010369"/>
                </a:cubicBezTo>
                <a:lnTo>
                  <a:pt x="1046034" y="3010369"/>
                </a:lnTo>
                <a:close/>
                <a:moveTo>
                  <a:pt x="9027393" y="2310895"/>
                </a:moveTo>
                <a:lnTo>
                  <a:pt x="9651592" y="4078108"/>
                </a:lnTo>
                <a:lnTo>
                  <a:pt x="10227152" y="4078108"/>
                </a:lnTo>
                <a:lnTo>
                  <a:pt x="10486560" y="3378635"/>
                </a:lnTo>
                <a:lnTo>
                  <a:pt x="10765654" y="4078108"/>
                </a:lnTo>
                <a:lnTo>
                  <a:pt x="11342372" y="4078108"/>
                </a:lnTo>
                <a:lnTo>
                  <a:pt x="11937620" y="2310895"/>
                </a:lnTo>
                <a:lnTo>
                  <a:pt x="11173294" y="2310895"/>
                </a:lnTo>
                <a:lnTo>
                  <a:pt x="10979897" y="2887613"/>
                </a:lnTo>
                <a:lnTo>
                  <a:pt x="10754073" y="2310895"/>
                </a:lnTo>
                <a:lnTo>
                  <a:pt x="10210939" y="2310895"/>
                </a:lnTo>
                <a:lnTo>
                  <a:pt x="9995538" y="2887613"/>
                </a:lnTo>
                <a:lnTo>
                  <a:pt x="9790560" y="2310895"/>
                </a:lnTo>
                <a:close/>
                <a:moveTo>
                  <a:pt x="7496128" y="2310895"/>
                </a:moveTo>
                <a:lnTo>
                  <a:pt x="7496128" y="4078108"/>
                </a:lnTo>
                <a:lnTo>
                  <a:pt x="8963401" y="4078108"/>
                </a:lnTo>
                <a:lnTo>
                  <a:pt x="8963401" y="3634568"/>
                </a:lnTo>
                <a:lnTo>
                  <a:pt x="8277825" y="3634568"/>
                </a:lnTo>
                <a:lnTo>
                  <a:pt x="8277825" y="3416851"/>
                </a:lnTo>
                <a:lnTo>
                  <a:pt x="8754949" y="3416851"/>
                </a:lnTo>
                <a:lnTo>
                  <a:pt x="8754949" y="2973311"/>
                </a:lnTo>
                <a:lnTo>
                  <a:pt x="8277825" y="2973311"/>
                </a:lnTo>
                <a:lnTo>
                  <a:pt x="8277825" y="2754435"/>
                </a:lnTo>
                <a:lnTo>
                  <a:pt x="8963401" y="2754435"/>
                </a:lnTo>
                <a:lnTo>
                  <a:pt x="8963401" y="2310895"/>
                </a:lnTo>
                <a:close/>
                <a:moveTo>
                  <a:pt x="6405823" y="2310895"/>
                </a:moveTo>
                <a:lnTo>
                  <a:pt x="6405823" y="3451593"/>
                </a:lnTo>
                <a:cubicBezTo>
                  <a:pt x="6405823" y="3544238"/>
                  <a:pt x="6391540" y="3605809"/>
                  <a:pt x="6362974" y="3636305"/>
                </a:cubicBezTo>
                <a:cubicBezTo>
                  <a:pt x="6334409" y="3666801"/>
                  <a:pt x="6269943" y="3682049"/>
                  <a:pt x="6169577" y="3682049"/>
                </a:cubicBezTo>
                <a:cubicBezTo>
                  <a:pt x="6100093" y="3682049"/>
                  <a:pt x="6043733" y="3677416"/>
                  <a:pt x="6000499" y="3668152"/>
                </a:cubicBezTo>
                <a:cubicBezTo>
                  <a:pt x="6042961" y="3803260"/>
                  <a:pt x="6126149" y="3910188"/>
                  <a:pt x="6250063" y="3988937"/>
                </a:cubicBezTo>
                <a:cubicBezTo>
                  <a:pt x="6373976" y="4067686"/>
                  <a:pt x="6516225" y="4107060"/>
                  <a:pt x="6676811" y="4107060"/>
                </a:cubicBezTo>
                <a:cubicBezTo>
                  <a:pt x="6798022" y="4107060"/>
                  <a:pt x="6901669" y="4081389"/>
                  <a:pt x="6987752" y="4030048"/>
                </a:cubicBezTo>
                <a:cubicBezTo>
                  <a:pt x="7073836" y="3978707"/>
                  <a:pt x="7128844" y="3910767"/>
                  <a:pt x="7152777" y="3826228"/>
                </a:cubicBezTo>
                <a:cubicBezTo>
                  <a:pt x="7176711" y="3741689"/>
                  <a:pt x="7188677" y="3585929"/>
                  <a:pt x="7188677" y="3358947"/>
                </a:cubicBezTo>
                <a:lnTo>
                  <a:pt x="7188677" y="2310895"/>
                </a:lnTo>
                <a:close/>
                <a:moveTo>
                  <a:pt x="4374417" y="2310895"/>
                </a:moveTo>
                <a:lnTo>
                  <a:pt x="4374417" y="3093750"/>
                </a:lnTo>
                <a:lnTo>
                  <a:pt x="4768161" y="3093750"/>
                </a:lnTo>
                <a:lnTo>
                  <a:pt x="4768161" y="4078108"/>
                </a:lnTo>
                <a:lnTo>
                  <a:pt x="5551015" y="4078108"/>
                </a:lnTo>
                <a:lnTo>
                  <a:pt x="5551015" y="3093750"/>
                </a:lnTo>
                <a:lnTo>
                  <a:pt x="5944758" y="3093750"/>
                </a:lnTo>
                <a:lnTo>
                  <a:pt x="5944758" y="2310895"/>
                </a:lnTo>
                <a:close/>
                <a:moveTo>
                  <a:pt x="2785486" y="2310895"/>
                </a:moveTo>
                <a:lnTo>
                  <a:pt x="2171710" y="4078108"/>
                </a:lnTo>
                <a:lnTo>
                  <a:pt x="2954564" y="4078108"/>
                </a:lnTo>
                <a:lnTo>
                  <a:pt x="3056474" y="3779326"/>
                </a:lnTo>
                <a:lnTo>
                  <a:pt x="3630876" y="3779326"/>
                </a:lnTo>
                <a:lnTo>
                  <a:pt x="3732787" y="4078108"/>
                </a:lnTo>
                <a:lnTo>
                  <a:pt x="4514483" y="4078108"/>
                </a:lnTo>
                <a:lnTo>
                  <a:pt x="3900707" y="2310895"/>
                </a:lnTo>
                <a:close/>
                <a:moveTo>
                  <a:pt x="263180" y="2310895"/>
                </a:moveTo>
                <a:lnTo>
                  <a:pt x="263180" y="4078108"/>
                </a:lnTo>
                <a:lnTo>
                  <a:pt x="1496523" y="4078108"/>
                </a:lnTo>
                <a:cubicBezTo>
                  <a:pt x="1687990" y="4078108"/>
                  <a:pt x="1836802" y="4033716"/>
                  <a:pt x="1942958" y="3944930"/>
                </a:cubicBezTo>
                <a:cubicBezTo>
                  <a:pt x="2049115" y="3856145"/>
                  <a:pt x="2102193" y="3737636"/>
                  <a:pt x="2102193" y="3589403"/>
                </a:cubicBezTo>
                <a:cubicBezTo>
                  <a:pt x="2102193" y="3494442"/>
                  <a:pt x="2078645" y="3415114"/>
                  <a:pt x="2031551" y="3351420"/>
                </a:cubicBezTo>
                <a:cubicBezTo>
                  <a:pt x="1984456" y="3287726"/>
                  <a:pt x="1915358" y="3231946"/>
                  <a:pt x="1824256" y="3184079"/>
                </a:cubicBezTo>
                <a:cubicBezTo>
                  <a:pt x="1977894" y="3096838"/>
                  <a:pt x="2054712" y="2970222"/>
                  <a:pt x="2054712" y="2804232"/>
                </a:cubicBezTo>
                <a:cubicBezTo>
                  <a:pt x="2054712" y="2652140"/>
                  <a:pt x="1997002" y="2531893"/>
                  <a:pt x="1881581" y="2443494"/>
                </a:cubicBezTo>
                <a:cubicBezTo>
                  <a:pt x="1766160" y="2355095"/>
                  <a:pt x="1595345" y="2310895"/>
                  <a:pt x="1369135" y="2310895"/>
                </a:cubicBezTo>
                <a:close/>
                <a:moveTo>
                  <a:pt x="0" y="0"/>
                </a:moveTo>
                <a:lnTo>
                  <a:pt x="12191979" y="0"/>
                </a:lnTo>
                <a:lnTo>
                  <a:pt x="12191979" y="6856717"/>
                </a:lnTo>
                <a:lnTo>
                  <a:pt x="0" y="6856717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fr-BE" sz="18700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313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oncert, art, musique&#10;&#10;Description générée automatiquement">
            <a:extLst>
              <a:ext uri="{FF2B5EF4-FFF2-40B4-BE49-F238E27FC236}">
                <a16:creationId xmlns:a16="http://schemas.microsoft.com/office/drawing/2014/main" id="{F2B483DF-CE28-8F1B-6D27-39C9B2AAB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60" b="151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5E75D56-9C40-31D5-9C60-9B82805FAECA}"/>
              </a:ext>
            </a:extLst>
          </p:cNvPr>
          <p:cNvSpPr txBox="1"/>
          <p:nvPr/>
        </p:nvSpPr>
        <p:spPr>
          <a:xfrm>
            <a:off x="0" y="2228671"/>
            <a:ext cx="121920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Ultra Bold" panose="020B0A02020104020203" pitchFamily="34" charset="0"/>
              </a:rPr>
              <a:t>WOW NO FUCKING WAY ! HITLER THE RETURN !? BATJEW THE VENGEANCE</a:t>
            </a:r>
            <a:endParaRPr lang="fr-BE" sz="5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Ultra Bold" panose="020B0A020201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5C530D2-99F6-A9CF-DF28-A447F24CA60D}"/>
              </a:ext>
            </a:extLst>
          </p:cNvPr>
          <p:cNvSpPr txBox="1"/>
          <p:nvPr/>
        </p:nvSpPr>
        <p:spPr>
          <a:xfrm>
            <a:off x="-54940200" y="-25069800"/>
            <a:ext cx="144094200" cy="72010389"/>
          </a:xfrm>
          <a:custGeom>
            <a:avLst/>
            <a:gdLst/>
            <a:ahLst/>
            <a:cxnLst/>
            <a:rect l="l" t="t" r="r" b="b"/>
            <a:pathLst>
              <a:path w="12191979" h="6856717">
                <a:moveTo>
                  <a:pt x="1046034" y="3306834"/>
                </a:moveTo>
                <a:lnTo>
                  <a:pt x="1100463" y="3306834"/>
                </a:lnTo>
                <a:cubicBezTo>
                  <a:pt x="1246380" y="3306834"/>
                  <a:pt x="1319338" y="3373230"/>
                  <a:pt x="1319338" y="3506022"/>
                </a:cubicBezTo>
                <a:cubicBezTo>
                  <a:pt x="1319338" y="3573190"/>
                  <a:pt x="1300230" y="3620478"/>
                  <a:pt x="1262014" y="3647886"/>
                </a:cubicBezTo>
                <a:cubicBezTo>
                  <a:pt x="1223798" y="3675293"/>
                  <a:pt x="1159911" y="3688997"/>
                  <a:pt x="1070353" y="3688997"/>
                </a:cubicBezTo>
                <a:lnTo>
                  <a:pt x="1046034" y="3688997"/>
                </a:lnTo>
                <a:close/>
                <a:moveTo>
                  <a:pt x="3343676" y="2923514"/>
                </a:moveTo>
                <a:lnTo>
                  <a:pt x="3488434" y="3362422"/>
                </a:lnTo>
                <a:lnTo>
                  <a:pt x="3198917" y="3362422"/>
                </a:lnTo>
                <a:close/>
                <a:moveTo>
                  <a:pt x="1046034" y="2666422"/>
                </a:moveTo>
                <a:lnTo>
                  <a:pt x="1093515" y="2666422"/>
                </a:lnTo>
                <a:cubicBezTo>
                  <a:pt x="1230939" y="2666422"/>
                  <a:pt x="1299651" y="2723554"/>
                  <a:pt x="1299651" y="2837816"/>
                </a:cubicBezTo>
                <a:cubicBezTo>
                  <a:pt x="1299651" y="2901124"/>
                  <a:pt x="1281894" y="2945710"/>
                  <a:pt x="1246380" y="2971574"/>
                </a:cubicBezTo>
                <a:cubicBezTo>
                  <a:pt x="1210866" y="2997437"/>
                  <a:pt x="1150646" y="3010369"/>
                  <a:pt x="1065721" y="3010369"/>
                </a:cubicBezTo>
                <a:lnTo>
                  <a:pt x="1046034" y="3010369"/>
                </a:lnTo>
                <a:close/>
                <a:moveTo>
                  <a:pt x="9027393" y="2310895"/>
                </a:moveTo>
                <a:lnTo>
                  <a:pt x="9651592" y="4078108"/>
                </a:lnTo>
                <a:lnTo>
                  <a:pt x="10227152" y="4078108"/>
                </a:lnTo>
                <a:lnTo>
                  <a:pt x="10486560" y="3378635"/>
                </a:lnTo>
                <a:lnTo>
                  <a:pt x="10765654" y="4078108"/>
                </a:lnTo>
                <a:lnTo>
                  <a:pt x="11342372" y="4078108"/>
                </a:lnTo>
                <a:lnTo>
                  <a:pt x="11937620" y="2310895"/>
                </a:lnTo>
                <a:lnTo>
                  <a:pt x="11173294" y="2310895"/>
                </a:lnTo>
                <a:lnTo>
                  <a:pt x="10979897" y="2887613"/>
                </a:lnTo>
                <a:lnTo>
                  <a:pt x="10754073" y="2310895"/>
                </a:lnTo>
                <a:lnTo>
                  <a:pt x="10210939" y="2310895"/>
                </a:lnTo>
                <a:lnTo>
                  <a:pt x="9995538" y="2887613"/>
                </a:lnTo>
                <a:lnTo>
                  <a:pt x="9790560" y="2310895"/>
                </a:lnTo>
                <a:close/>
                <a:moveTo>
                  <a:pt x="7496128" y="2310895"/>
                </a:moveTo>
                <a:lnTo>
                  <a:pt x="7496128" y="4078108"/>
                </a:lnTo>
                <a:lnTo>
                  <a:pt x="8963401" y="4078108"/>
                </a:lnTo>
                <a:lnTo>
                  <a:pt x="8963401" y="3634568"/>
                </a:lnTo>
                <a:lnTo>
                  <a:pt x="8277825" y="3634568"/>
                </a:lnTo>
                <a:lnTo>
                  <a:pt x="8277825" y="3416851"/>
                </a:lnTo>
                <a:lnTo>
                  <a:pt x="8754949" y="3416851"/>
                </a:lnTo>
                <a:lnTo>
                  <a:pt x="8754949" y="2973311"/>
                </a:lnTo>
                <a:lnTo>
                  <a:pt x="8277825" y="2973311"/>
                </a:lnTo>
                <a:lnTo>
                  <a:pt x="8277825" y="2754435"/>
                </a:lnTo>
                <a:lnTo>
                  <a:pt x="8963401" y="2754435"/>
                </a:lnTo>
                <a:lnTo>
                  <a:pt x="8963401" y="2310895"/>
                </a:lnTo>
                <a:close/>
                <a:moveTo>
                  <a:pt x="6405823" y="2310895"/>
                </a:moveTo>
                <a:lnTo>
                  <a:pt x="6405823" y="3451593"/>
                </a:lnTo>
                <a:cubicBezTo>
                  <a:pt x="6405823" y="3544238"/>
                  <a:pt x="6391540" y="3605809"/>
                  <a:pt x="6362974" y="3636305"/>
                </a:cubicBezTo>
                <a:cubicBezTo>
                  <a:pt x="6334409" y="3666801"/>
                  <a:pt x="6269943" y="3682049"/>
                  <a:pt x="6169577" y="3682049"/>
                </a:cubicBezTo>
                <a:cubicBezTo>
                  <a:pt x="6100093" y="3682049"/>
                  <a:pt x="6043733" y="3677416"/>
                  <a:pt x="6000499" y="3668152"/>
                </a:cubicBezTo>
                <a:cubicBezTo>
                  <a:pt x="6042961" y="3803260"/>
                  <a:pt x="6126149" y="3910188"/>
                  <a:pt x="6250063" y="3988937"/>
                </a:cubicBezTo>
                <a:cubicBezTo>
                  <a:pt x="6373976" y="4067686"/>
                  <a:pt x="6516225" y="4107060"/>
                  <a:pt x="6676811" y="4107060"/>
                </a:cubicBezTo>
                <a:cubicBezTo>
                  <a:pt x="6798022" y="4107060"/>
                  <a:pt x="6901669" y="4081389"/>
                  <a:pt x="6987752" y="4030048"/>
                </a:cubicBezTo>
                <a:cubicBezTo>
                  <a:pt x="7073836" y="3978707"/>
                  <a:pt x="7128844" y="3910767"/>
                  <a:pt x="7152777" y="3826228"/>
                </a:cubicBezTo>
                <a:cubicBezTo>
                  <a:pt x="7176711" y="3741689"/>
                  <a:pt x="7188677" y="3585929"/>
                  <a:pt x="7188677" y="3358947"/>
                </a:cubicBezTo>
                <a:lnTo>
                  <a:pt x="7188677" y="2310895"/>
                </a:lnTo>
                <a:close/>
                <a:moveTo>
                  <a:pt x="4374417" y="2310895"/>
                </a:moveTo>
                <a:lnTo>
                  <a:pt x="4374417" y="3093750"/>
                </a:lnTo>
                <a:lnTo>
                  <a:pt x="4768161" y="3093750"/>
                </a:lnTo>
                <a:lnTo>
                  <a:pt x="4768161" y="4078108"/>
                </a:lnTo>
                <a:lnTo>
                  <a:pt x="5551015" y="4078108"/>
                </a:lnTo>
                <a:lnTo>
                  <a:pt x="5551015" y="3093750"/>
                </a:lnTo>
                <a:lnTo>
                  <a:pt x="5944758" y="3093750"/>
                </a:lnTo>
                <a:lnTo>
                  <a:pt x="5944758" y="2310895"/>
                </a:lnTo>
                <a:close/>
                <a:moveTo>
                  <a:pt x="2785486" y="2310895"/>
                </a:moveTo>
                <a:lnTo>
                  <a:pt x="2171710" y="4078108"/>
                </a:lnTo>
                <a:lnTo>
                  <a:pt x="2954564" y="4078108"/>
                </a:lnTo>
                <a:lnTo>
                  <a:pt x="3056474" y="3779326"/>
                </a:lnTo>
                <a:lnTo>
                  <a:pt x="3630876" y="3779326"/>
                </a:lnTo>
                <a:lnTo>
                  <a:pt x="3732787" y="4078108"/>
                </a:lnTo>
                <a:lnTo>
                  <a:pt x="4514483" y="4078108"/>
                </a:lnTo>
                <a:lnTo>
                  <a:pt x="3900707" y="2310895"/>
                </a:lnTo>
                <a:close/>
                <a:moveTo>
                  <a:pt x="263180" y="2310895"/>
                </a:moveTo>
                <a:lnTo>
                  <a:pt x="263180" y="4078108"/>
                </a:lnTo>
                <a:lnTo>
                  <a:pt x="1496523" y="4078108"/>
                </a:lnTo>
                <a:cubicBezTo>
                  <a:pt x="1687990" y="4078108"/>
                  <a:pt x="1836802" y="4033716"/>
                  <a:pt x="1942958" y="3944930"/>
                </a:cubicBezTo>
                <a:cubicBezTo>
                  <a:pt x="2049115" y="3856145"/>
                  <a:pt x="2102193" y="3737636"/>
                  <a:pt x="2102193" y="3589403"/>
                </a:cubicBezTo>
                <a:cubicBezTo>
                  <a:pt x="2102193" y="3494442"/>
                  <a:pt x="2078645" y="3415114"/>
                  <a:pt x="2031551" y="3351420"/>
                </a:cubicBezTo>
                <a:cubicBezTo>
                  <a:pt x="1984456" y="3287726"/>
                  <a:pt x="1915358" y="3231946"/>
                  <a:pt x="1824256" y="3184079"/>
                </a:cubicBezTo>
                <a:cubicBezTo>
                  <a:pt x="1977894" y="3096838"/>
                  <a:pt x="2054712" y="2970222"/>
                  <a:pt x="2054712" y="2804232"/>
                </a:cubicBezTo>
                <a:cubicBezTo>
                  <a:pt x="2054712" y="2652140"/>
                  <a:pt x="1997002" y="2531893"/>
                  <a:pt x="1881581" y="2443494"/>
                </a:cubicBezTo>
                <a:cubicBezTo>
                  <a:pt x="1766160" y="2355095"/>
                  <a:pt x="1595345" y="2310895"/>
                  <a:pt x="1369135" y="2310895"/>
                </a:cubicBezTo>
                <a:close/>
                <a:moveTo>
                  <a:pt x="0" y="0"/>
                </a:moveTo>
                <a:lnTo>
                  <a:pt x="12191979" y="0"/>
                </a:lnTo>
                <a:lnTo>
                  <a:pt x="12191979" y="6856717"/>
                </a:lnTo>
                <a:lnTo>
                  <a:pt x="0" y="6856717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fr-BE" sz="18700" dirty="0">
              <a:latin typeface="Gill Sans Ultra Bold" panose="020B0A02020104020203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A55BDE1-63E5-036F-1FB5-A9DC49DE3212}"/>
              </a:ext>
            </a:extLst>
          </p:cNvPr>
          <p:cNvSpPr txBox="1"/>
          <p:nvPr/>
        </p:nvSpPr>
        <p:spPr>
          <a:xfrm>
            <a:off x="-1524" y="2274837"/>
            <a:ext cx="12192000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000" dirty="0">
                <a:solidFill>
                  <a:srgbClr val="9331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Ultra Bold" panose="020B0A02020104020203" pitchFamily="34" charset="0"/>
              </a:rPr>
              <a:t>WOW NO FUCKING WAY ! HITLER THE RETURN !? BATJEW THE VENGEANCE</a:t>
            </a:r>
            <a:endParaRPr lang="fr-BE" sz="5000" dirty="0">
              <a:solidFill>
                <a:srgbClr val="9331C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3461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oncert, art, musique&#10;&#10;Description générée automatiquement">
            <a:extLst>
              <a:ext uri="{FF2B5EF4-FFF2-40B4-BE49-F238E27FC236}">
                <a16:creationId xmlns:a16="http://schemas.microsoft.com/office/drawing/2014/main" id="{F2B483DF-CE28-8F1B-6D27-39C9B2AAB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27" t="-96" r="91" b="56218"/>
          <a:stretch/>
        </p:blipFill>
        <p:spPr>
          <a:xfrm>
            <a:off x="-91440" y="-470118"/>
            <a:ext cx="12611090" cy="7328118"/>
          </a:xfrm>
          <a:prstGeom prst="rect">
            <a:avLst/>
          </a:prstGeom>
        </p:spPr>
      </p:pic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E326D6C4-7CFA-5235-3F2B-A0C0BECD6AF0}"/>
              </a:ext>
            </a:extLst>
          </p:cNvPr>
          <p:cNvSpPr/>
          <p:nvPr/>
        </p:nvSpPr>
        <p:spPr>
          <a:xfrm>
            <a:off x="0" y="1270298"/>
            <a:ext cx="11887200" cy="5171142"/>
          </a:xfrm>
          <a:prstGeom prst="roundRect">
            <a:avLst/>
          </a:prstGeom>
          <a:solidFill>
            <a:srgbClr val="9331CF">
              <a:alpha val="7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3939AF-0E11-0732-EC74-2081940DC248}"/>
              </a:ext>
            </a:extLst>
          </p:cNvPr>
          <p:cNvSpPr/>
          <p:nvPr/>
        </p:nvSpPr>
        <p:spPr>
          <a:xfrm>
            <a:off x="-91440" y="-149215"/>
            <a:ext cx="12611090" cy="1277273"/>
          </a:xfrm>
          <a:prstGeom prst="rect">
            <a:avLst/>
          </a:prstGeom>
          <a:solidFill>
            <a:srgbClr val="7030A0">
              <a:alpha val="7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7EAB0B0-9EF2-7C14-244C-3256FE628AB4}"/>
              </a:ext>
            </a:extLst>
          </p:cNvPr>
          <p:cNvSpPr txBox="1"/>
          <p:nvPr/>
        </p:nvSpPr>
        <p:spPr>
          <a:xfrm>
            <a:off x="3581400" y="-179993"/>
            <a:ext cx="5029199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7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1</a:t>
            </a:r>
            <a:r>
              <a:rPr lang="fr-FR" sz="7700" baseline="300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er</a:t>
            </a:r>
            <a:r>
              <a:rPr lang="fr-FR" sz="77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 Jour </a:t>
            </a:r>
            <a:endParaRPr lang="fr-BE" sz="7700" dirty="0">
              <a:solidFill>
                <a:schemeClr val="bg1"/>
              </a:solidFill>
              <a:latin typeface="Gill Sans Ultra Bold" panose="020B0A02020104020203" pitchFamily="34" charset="0"/>
              <a:ea typeface="STHupo" panose="02010800040101010101" pitchFamily="2" charset="-122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0BF8D43-FB13-58C0-EE1C-99E98688FB2A}"/>
              </a:ext>
            </a:extLst>
          </p:cNvPr>
          <p:cNvSpPr txBox="1"/>
          <p:nvPr/>
        </p:nvSpPr>
        <p:spPr>
          <a:xfrm>
            <a:off x="853440" y="1270298"/>
            <a:ext cx="424688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500" dirty="0">
                <a:ln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Méthodologie</a:t>
            </a:r>
            <a:endParaRPr lang="fr-BE" sz="3500" dirty="0">
              <a:ln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F6503DD-A601-3619-55E3-AAB6A92FA66B}"/>
              </a:ext>
            </a:extLst>
          </p:cNvPr>
          <p:cNvSpPr txBox="1"/>
          <p:nvPr/>
        </p:nvSpPr>
        <p:spPr>
          <a:xfrm>
            <a:off x="6214104" y="1270298"/>
            <a:ext cx="477901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500" dirty="0">
                <a:ln w="1270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Développement</a:t>
            </a:r>
            <a:endParaRPr lang="fr-BE" sz="3500" dirty="0">
              <a:ln w="1270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8" name="Organigramme : Connecteur 7">
            <a:extLst>
              <a:ext uri="{FF2B5EF4-FFF2-40B4-BE49-F238E27FC236}">
                <a16:creationId xmlns:a16="http://schemas.microsoft.com/office/drawing/2014/main" id="{F5FFAD8F-70F9-29B7-4AF2-B623F8C8033D}"/>
              </a:ext>
            </a:extLst>
          </p:cNvPr>
          <p:cNvSpPr/>
          <p:nvPr/>
        </p:nvSpPr>
        <p:spPr>
          <a:xfrm>
            <a:off x="132080" y="2387600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D7D86D8-0B4D-42DE-6297-7ACD203FB040}"/>
              </a:ext>
            </a:extLst>
          </p:cNvPr>
          <p:cNvSpPr txBox="1"/>
          <p:nvPr/>
        </p:nvSpPr>
        <p:spPr>
          <a:xfrm>
            <a:off x="548640" y="2270397"/>
            <a:ext cx="42468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Prise de contact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0" name="Organigramme : Connecteur 9">
            <a:extLst>
              <a:ext uri="{FF2B5EF4-FFF2-40B4-BE49-F238E27FC236}">
                <a16:creationId xmlns:a16="http://schemas.microsoft.com/office/drawing/2014/main" id="{D8AC225A-5625-47EA-D4A8-EC65DE703264}"/>
              </a:ext>
            </a:extLst>
          </p:cNvPr>
          <p:cNvSpPr/>
          <p:nvPr/>
        </p:nvSpPr>
        <p:spPr>
          <a:xfrm>
            <a:off x="132080" y="3062644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389C87A-1CF5-BC3D-3856-E7E2A1185592}"/>
              </a:ext>
            </a:extLst>
          </p:cNvPr>
          <p:cNvSpPr txBox="1"/>
          <p:nvPr/>
        </p:nvSpPr>
        <p:spPr>
          <a:xfrm>
            <a:off x="548640" y="2952011"/>
            <a:ext cx="45516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Analyse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2" name="Organigramme : Connecteur 11">
            <a:extLst>
              <a:ext uri="{FF2B5EF4-FFF2-40B4-BE49-F238E27FC236}">
                <a16:creationId xmlns:a16="http://schemas.microsoft.com/office/drawing/2014/main" id="{3979E18E-0C24-A3AB-588E-1FA7833E98B6}"/>
              </a:ext>
            </a:extLst>
          </p:cNvPr>
          <p:cNvSpPr/>
          <p:nvPr/>
        </p:nvSpPr>
        <p:spPr>
          <a:xfrm>
            <a:off x="132080" y="3795356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6125582-FDB8-9282-100A-A6818067250F}"/>
              </a:ext>
            </a:extLst>
          </p:cNvPr>
          <p:cNvSpPr txBox="1"/>
          <p:nvPr/>
        </p:nvSpPr>
        <p:spPr>
          <a:xfrm>
            <a:off x="548640" y="3678749"/>
            <a:ext cx="45516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Synthèse des besoins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5" name="Organigramme : Connecteur 14">
            <a:extLst>
              <a:ext uri="{FF2B5EF4-FFF2-40B4-BE49-F238E27FC236}">
                <a16:creationId xmlns:a16="http://schemas.microsoft.com/office/drawing/2014/main" id="{9DEE0EF1-E8FD-CAD2-EEFD-2B319B802864}"/>
              </a:ext>
            </a:extLst>
          </p:cNvPr>
          <p:cNvSpPr/>
          <p:nvPr/>
        </p:nvSpPr>
        <p:spPr>
          <a:xfrm>
            <a:off x="132080" y="4472046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E544ACD-2ED8-0676-C386-AC49172ED532}"/>
              </a:ext>
            </a:extLst>
          </p:cNvPr>
          <p:cNvSpPr txBox="1"/>
          <p:nvPr/>
        </p:nvSpPr>
        <p:spPr>
          <a:xfrm>
            <a:off x="548640" y="4355439"/>
            <a:ext cx="47447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Répartition des tâches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7" name="Organigramme : Connecteur 16">
            <a:extLst>
              <a:ext uri="{FF2B5EF4-FFF2-40B4-BE49-F238E27FC236}">
                <a16:creationId xmlns:a16="http://schemas.microsoft.com/office/drawing/2014/main" id="{A0C56BDB-CDFD-3E9D-3846-EDAC8D4CB6B8}"/>
              </a:ext>
            </a:extLst>
          </p:cNvPr>
          <p:cNvSpPr/>
          <p:nvPr/>
        </p:nvSpPr>
        <p:spPr>
          <a:xfrm>
            <a:off x="132080" y="5148736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18" name="Organigramme : Connecteur 17">
            <a:extLst>
              <a:ext uri="{FF2B5EF4-FFF2-40B4-BE49-F238E27FC236}">
                <a16:creationId xmlns:a16="http://schemas.microsoft.com/office/drawing/2014/main" id="{9053C8B6-E4EC-E3EF-9DF0-838737297F8E}"/>
              </a:ext>
            </a:extLst>
          </p:cNvPr>
          <p:cNvSpPr/>
          <p:nvPr/>
        </p:nvSpPr>
        <p:spPr>
          <a:xfrm>
            <a:off x="6095999" y="2403514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82BCEB32-767D-FD03-E962-3AFDE2B8E134}"/>
              </a:ext>
            </a:extLst>
          </p:cNvPr>
          <p:cNvSpPr txBox="1"/>
          <p:nvPr/>
        </p:nvSpPr>
        <p:spPr>
          <a:xfrm>
            <a:off x="6480172" y="2286907"/>
            <a:ext cx="42468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Schématisation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20" name="Organigramme : Connecteur 19">
            <a:extLst>
              <a:ext uri="{FF2B5EF4-FFF2-40B4-BE49-F238E27FC236}">
                <a16:creationId xmlns:a16="http://schemas.microsoft.com/office/drawing/2014/main" id="{89D27432-DEEC-A736-AAED-937A9B5D805D}"/>
              </a:ext>
            </a:extLst>
          </p:cNvPr>
          <p:cNvSpPr/>
          <p:nvPr/>
        </p:nvSpPr>
        <p:spPr>
          <a:xfrm>
            <a:off x="6095999" y="3072021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>
              <a:ln w="12700">
                <a:noFill/>
              </a:ln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2541501-5EEC-0E21-7B3E-533B26CCC30D}"/>
              </a:ext>
            </a:extLst>
          </p:cNvPr>
          <p:cNvSpPr txBox="1"/>
          <p:nvPr/>
        </p:nvSpPr>
        <p:spPr>
          <a:xfrm>
            <a:off x="6480172" y="2960433"/>
            <a:ext cx="42468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U. M. L.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22" name="Organigramme : Connecteur 21">
            <a:extLst>
              <a:ext uri="{FF2B5EF4-FFF2-40B4-BE49-F238E27FC236}">
                <a16:creationId xmlns:a16="http://schemas.microsoft.com/office/drawing/2014/main" id="{60B41F99-0657-D9DA-842D-A242F2DBE673}"/>
              </a:ext>
            </a:extLst>
          </p:cNvPr>
          <p:cNvSpPr/>
          <p:nvPr/>
        </p:nvSpPr>
        <p:spPr>
          <a:xfrm>
            <a:off x="6102343" y="3795356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>
              <a:ln w="12700">
                <a:noFill/>
              </a:ln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9B76353-1DAE-465F-64D8-2ED67A313643}"/>
              </a:ext>
            </a:extLst>
          </p:cNvPr>
          <p:cNvSpPr txBox="1"/>
          <p:nvPr/>
        </p:nvSpPr>
        <p:spPr>
          <a:xfrm>
            <a:off x="6480172" y="3673753"/>
            <a:ext cx="42468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Classes et Objets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24" name="Organigramme : Connecteur 23">
            <a:extLst>
              <a:ext uri="{FF2B5EF4-FFF2-40B4-BE49-F238E27FC236}">
                <a16:creationId xmlns:a16="http://schemas.microsoft.com/office/drawing/2014/main" id="{8E43670A-A327-5918-4311-9BA594D5B770}"/>
              </a:ext>
            </a:extLst>
          </p:cNvPr>
          <p:cNvSpPr/>
          <p:nvPr/>
        </p:nvSpPr>
        <p:spPr>
          <a:xfrm>
            <a:off x="6102343" y="4468425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>
              <a:ln w="12700">
                <a:noFill/>
              </a:ln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7B9A64C2-FA9E-6126-04AC-AB026D75FFA5}"/>
              </a:ext>
            </a:extLst>
          </p:cNvPr>
          <p:cNvSpPr txBox="1"/>
          <p:nvPr/>
        </p:nvSpPr>
        <p:spPr>
          <a:xfrm>
            <a:off x="6459854" y="4355439"/>
            <a:ext cx="42468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Implémentation 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26" name="Organigramme : Connecteur 25">
            <a:extLst>
              <a:ext uri="{FF2B5EF4-FFF2-40B4-BE49-F238E27FC236}">
                <a16:creationId xmlns:a16="http://schemas.microsoft.com/office/drawing/2014/main" id="{39EAEDA9-5350-5BF5-527D-5FF2425DB943}"/>
              </a:ext>
            </a:extLst>
          </p:cNvPr>
          <p:cNvSpPr/>
          <p:nvPr/>
        </p:nvSpPr>
        <p:spPr>
          <a:xfrm>
            <a:off x="6102343" y="5187198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>
              <a:ln w="12700">
                <a:noFill/>
              </a:ln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2C70CC6E-DE77-8CD5-4D3F-75BCE610FA86}"/>
              </a:ext>
            </a:extLst>
          </p:cNvPr>
          <p:cNvSpPr txBox="1"/>
          <p:nvPr/>
        </p:nvSpPr>
        <p:spPr>
          <a:xfrm>
            <a:off x="6459854" y="5068759"/>
            <a:ext cx="42468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Recherches d’assets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F037B00-FAE6-D320-B9CE-89C10193D0DC}"/>
              </a:ext>
            </a:extLst>
          </p:cNvPr>
          <p:cNvSpPr txBox="1"/>
          <p:nvPr/>
        </p:nvSpPr>
        <p:spPr>
          <a:xfrm>
            <a:off x="548640" y="5032129"/>
            <a:ext cx="47447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Mise en place Trello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29" name="Organigramme : Connecteur 28">
            <a:extLst>
              <a:ext uri="{FF2B5EF4-FFF2-40B4-BE49-F238E27FC236}">
                <a16:creationId xmlns:a16="http://schemas.microsoft.com/office/drawing/2014/main" id="{0B210A7A-8B46-0FBC-B588-758AB5CB4E6E}"/>
              </a:ext>
            </a:extLst>
          </p:cNvPr>
          <p:cNvSpPr/>
          <p:nvPr/>
        </p:nvSpPr>
        <p:spPr>
          <a:xfrm>
            <a:off x="132080" y="5825426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C0C2A7A0-4510-48D2-7544-803BDFE4D3E4}"/>
              </a:ext>
            </a:extLst>
          </p:cNvPr>
          <p:cNvSpPr txBox="1"/>
          <p:nvPr/>
        </p:nvSpPr>
        <p:spPr>
          <a:xfrm>
            <a:off x="548640" y="5706537"/>
            <a:ext cx="47447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Décision D. A.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31" name="Organigramme : Connecteur 30">
            <a:extLst>
              <a:ext uri="{FF2B5EF4-FFF2-40B4-BE49-F238E27FC236}">
                <a16:creationId xmlns:a16="http://schemas.microsoft.com/office/drawing/2014/main" id="{8FA589F0-9552-6EC2-87A5-E52D27E1ED26}"/>
              </a:ext>
            </a:extLst>
          </p:cNvPr>
          <p:cNvSpPr/>
          <p:nvPr/>
        </p:nvSpPr>
        <p:spPr>
          <a:xfrm>
            <a:off x="6102343" y="5858917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FC190FFC-55D7-9194-476C-28BD3B91A060}"/>
              </a:ext>
            </a:extLst>
          </p:cNvPr>
          <p:cNvSpPr txBox="1"/>
          <p:nvPr/>
        </p:nvSpPr>
        <p:spPr>
          <a:xfrm>
            <a:off x="6480172" y="5742285"/>
            <a:ext cx="42468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Génération de </a:t>
            </a:r>
            <a:r>
              <a:rPr lang="fr-FR" sz="2500" dirty="0" err="1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map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5051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oncert, art, musique&#10;&#10;Description générée automatiquement">
            <a:extLst>
              <a:ext uri="{FF2B5EF4-FFF2-40B4-BE49-F238E27FC236}">
                <a16:creationId xmlns:a16="http://schemas.microsoft.com/office/drawing/2014/main" id="{F2B483DF-CE28-8F1B-6D27-39C9B2AAB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11" r="41894" b="24859"/>
          <a:stretch/>
        </p:blipFill>
        <p:spPr>
          <a:xfrm>
            <a:off x="0" y="-470118"/>
            <a:ext cx="12192000" cy="7328118"/>
          </a:xfrm>
          <a:prstGeom prst="rect">
            <a:avLst/>
          </a:prstGeom>
        </p:spPr>
      </p:pic>
      <p:sp>
        <p:nvSpPr>
          <p:cNvPr id="30" name="Rectangle : coins arrondis 29">
            <a:extLst>
              <a:ext uri="{FF2B5EF4-FFF2-40B4-BE49-F238E27FC236}">
                <a16:creationId xmlns:a16="http://schemas.microsoft.com/office/drawing/2014/main" id="{05A98FC3-A2F6-3D2B-534C-1699219014B5}"/>
              </a:ext>
            </a:extLst>
          </p:cNvPr>
          <p:cNvSpPr/>
          <p:nvPr/>
        </p:nvSpPr>
        <p:spPr>
          <a:xfrm>
            <a:off x="193040" y="1270298"/>
            <a:ext cx="11694160" cy="4541222"/>
          </a:xfrm>
          <a:prstGeom prst="roundRect">
            <a:avLst/>
          </a:prstGeom>
          <a:solidFill>
            <a:srgbClr val="9331CF">
              <a:alpha val="7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8D8A74-5C98-0D3F-2F6F-4F241A4ED355}"/>
              </a:ext>
            </a:extLst>
          </p:cNvPr>
          <p:cNvSpPr/>
          <p:nvPr/>
        </p:nvSpPr>
        <p:spPr>
          <a:xfrm>
            <a:off x="0" y="-149215"/>
            <a:ext cx="12192000" cy="1277273"/>
          </a:xfrm>
          <a:prstGeom prst="rect">
            <a:avLst/>
          </a:prstGeom>
          <a:solidFill>
            <a:srgbClr val="7030A0">
              <a:alpha val="7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69B68DB-E6D1-0E15-800F-64EF744F429A}"/>
              </a:ext>
            </a:extLst>
          </p:cNvPr>
          <p:cNvSpPr txBox="1"/>
          <p:nvPr/>
        </p:nvSpPr>
        <p:spPr>
          <a:xfrm>
            <a:off x="3194050" y="-149216"/>
            <a:ext cx="580390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7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2</a:t>
            </a:r>
            <a:r>
              <a:rPr lang="fr-FR" sz="7700" baseline="300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ème</a:t>
            </a:r>
            <a:r>
              <a:rPr lang="fr-FR" sz="77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 Jour </a:t>
            </a:r>
            <a:endParaRPr lang="fr-BE" sz="7700" dirty="0">
              <a:solidFill>
                <a:schemeClr val="bg1"/>
              </a:solidFill>
              <a:latin typeface="Gill Sans Ultra Bold" panose="020B0A02020104020203" pitchFamily="34" charset="0"/>
              <a:ea typeface="STHupo" panose="02010800040101010101" pitchFamily="2" charset="-122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48DEAA8-29AB-12E9-D47C-0BC85F2EE240}"/>
              </a:ext>
            </a:extLst>
          </p:cNvPr>
          <p:cNvSpPr txBox="1"/>
          <p:nvPr/>
        </p:nvSpPr>
        <p:spPr>
          <a:xfrm>
            <a:off x="853440" y="1270298"/>
            <a:ext cx="424688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500" dirty="0">
                <a:ln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Méthodologie</a:t>
            </a:r>
            <a:endParaRPr lang="fr-BE" sz="3500" dirty="0">
              <a:ln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FB956CB-CB11-98A8-5246-A2D6DDDFFF45}"/>
              </a:ext>
            </a:extLst>
          </p:cNvPr>
          <p:cNvSpPr txBox="1"/>
          <p:nvPr/>
        </p:nvSpPr>
        <p:spPr>
          <a:xfrm>
            <a:off x="6214104" y="1270298"/>
            <a:ext cx="477901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500" dirty="0">
                <a:ln w="1270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Développement</a:t>
            </a:r>
            <a:endParaRPr lang="fr-BE" sz="3500" dirty="0">
              <a:ln w="1270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80BA8D1-F11A-DAFE-7FA4-1C070324065E}"/>
              </a:ext>
            </a:extLst>
          </p:cNvPr>
          <p:cNvSpPr txBox="1"/>
          <p:nvPr/>
        </p:nvSpPr>
        <p:spPr>
          <a:xfrm>
            <a:off x="548640" y="2270397"/>
            <a:ext cx="42468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Réorientation D. A.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FBF316F-FABE-932A-418A-0827A3FE0334}"/>
              </a:ext>
            </a:extLst>
          </p:cNvPr>
          <p:cNvSpPr txBox="1"/>
          <p:nvPr/>
        </p:nvSpPr>
        <p:spPr>
          <a:xfrm>
            <a:off x="548640" y="2952011"/>
            <a:ext cx="45516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Daily Scrum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7BAA229-B725-8FF0-5026-E0480E17B839}"/>
              </a:ext>
            </a:extLst>
          </p:cNvPr>
          <p:cNvSpPr txBox="1"/>
          <p:nvPr/>
        </p:nvSpPr>
        <p:spPr>
          <a:xfrm>
            <a:off x="548640" y="3678749"/>
            <a:ext cx="45516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Incrémentation Trello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CEB0681-99C0-6C39-CA5B-C8E51B44E227}"/>
              </a:ext>
            </a:extLst>
          </p:cNvPr>
          <p:cNvSpPr txBox="1"/>
          <p:nvPr/>
        </p:nvSpPr>
        <p:spPr>
          <a:xfrm>
            <a:off x="548640" y="4355439"/>
            <a:ext cx="47447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Concertation logique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18DB370-AD6F-C63B-F6B5-0032FE1ADFDF}"/>
              </a:ext>
            </a:extLst>
          </p:cNvPr>
          <p:cNvSpPr txBox="1"/>
          <p:nvPr/>
        </p:nvSpPr>
        <p:spPr>
          <a:xfrm>
            <a:off x="6480172" y="2286907"/>
            <a:ext cx="49498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Développement logique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C383481-24BE-E164-8B6F-AC86899062A2}"/>
              </a:ext>
            </a:extLst>
          </p:cNvPr>
          <p:cNvSpPr txBox="1"/>
          <p:nvPr/>
        </p:nvSpPr>
        <p:spPr>
          <a:xfrm>
            <a:off x="6480172" y="2960433"/>
            <a:ext cx="43707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Amélioration U. M. L.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320DC44-08F7-19BF-A1E6-E3CCC3FE7A40}"/>
              </a:ext>
            </a:extLst>
          </p:cNvPr>
          <p:cNvSpPr txBox="1"/>
          <p:nvPr/>
        </p:nvSpPr>
        <p:spPr>
          <a:xfrm>
            <a:off x="6480172" y="3673753"/>
            <a:ext cx="595566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3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Nouveaux Assets Graphiques</a:t>
            </a:r>
            <a:endParaRPr lang="fr-BE" sz="23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31FF1CF-4B34-91BC-DCA0-E7282B42212C}"/>
              </a:ext>
            </a:extLst>
          </p:cNvPr>
          <p:cNvSpPr txBox="1"/>
          <p:nvPr/>
        </p:nvSpPr>
        <p:spPr>
          <a:xfrm>
            <a:off x="6480172" y="4386217"/>
            <a:ext cx="48177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Meilleure arborescence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85FE1AA-21B4-4A23-9B1E-B656FD1F3D53}"/>
              </a:ext>
            </a:extLst>
          </p:cNvPr>
          <p:cNvSpPr txBox="1"/>
          <p:nvPr/>
        </p:nvSpPr>
        <p:spPr>
          <a:xfrm>
            <a:off x="6459854" y="5068759"/>
            <a:ext cx="47447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Création background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FDB774-E31B-543A-2728-632D86AF5C8A}"/>
              </a:ext>
            </a:extLst>
          </p:cNvPr>
          <p:cNvSpPr txBox="1"/>
          <p:nvPr/>
        </p:nvSpPr>
        <p:spPr>
          <a:xfrm>
            <a:off x="548640" y="5032129"/>
            <a:ext cx="47447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9331CF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Création analyse</a:t>
            </a:r>
            <a:endParaRPr lang="fr-BE" sz="2500" dirty="0">
              <a:ln w="19050">
                <a:solidFill>
                  <a:srgbClr val="9331CF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9" name="Organigramme : Connecteur 18">
            <a:extLst>
              <a:ext uri="{FF2B5EF4-FFF2-40B4-BE49-F238E27FC236}">
                <a16:creationId xmlns:a16="http://schemas.microsoft.com/office/drawing/2014/main" id="{04C2D52B-F7D7-36F0-01FF-276F86804190}"/>
              </a:ext>
            </a:extLst>
          </p:cNvPr>
          <p:cNvSpPr/>
          <p:nvPr/>
        </p:nvSpPr>
        <p:spPr>
          <a:xfrm>
            <a:off x="304800" y="2387004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20" name="Organigramme : Connecteur 19">
            <a:extLst>
              <a:ext uri="{FF2B5EF4-FFF2-40B4-BE49-F238E27FC236}">
                <a16:creationId xmlns:a16="http://schemas.microsoft.com/office/drawing/2014/main" id="{63028E7A-26E8-AB7C-4746-C41EBFA15A01}"/>
              </a:ext>
            </a:extLst>
          </p:cNvPr>
          <p:cNvSpPr/>
          <p:nvPr/>
        </p:nvSpPr>
        <p:spPr>
          <a:xfrm>
            <a:off x="304800" y="3077040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21" name="Organigramme : Connecteur 20">
            <a:extLst>
              <a:ext uri="{FF2B5EF4-FFF2-40B4-BE49-F238E27FC236}">
                <a16:creationId xmlns:a16="http://schemas.microsoft.com/office/drawing/2014/main" id="{550F5CB5-7782-3599-433C-7FB96FF3C32B}"/>
              </a:ext>
            </a:extLst>
          </p:cNvPr>
          <p:cNvSpPr/>
          <p:nvPr/>
        </p:nvSpPr>
        <p:spPr>
          <a:xfrm>
            <a:off x="304800" y="3798698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22" name="Organigramme : Connecteur 21">
            <a:extLst>
              <a:ext uri="{FF2B5EF4-FFF2-40B4-BE49-F238E27FC236}">
                <a16:creationId xmlns:a16="http://schemas.microsoft.com/office/drawing/2014/main" id="{FBD30E25-F52A-A88E-41A3-322F77C1F0C4}"/>
              </a:ext>
            </a:extLst>
          </p:cNvPr>
          <p:cNvSpPr/>
          <p:nvPr/>
        </p:nvSpPr>
        <p:spPr>
          <a:xfrm>
            <a:off x="304800" y="4505790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23" name="Organigramme : Connecteur 22">
            <a:extLst>
              <a:ext uri="{FF2B5EF4-FFF2-40B4-BE49-F238E27FC236}">
                <a16:creationId xmlns:a16="http://schemas.microsoft.com/office/drawing/2014/main" id="{F4A197CC-03D5-B356-58A8-317583F91D9C}"/>
              </a:ext>
            </a:extLst>
          </p:cNvPr>
          <p:cNvSpPr/>
          <p:nvPr/>
        </p:nvSpPr>
        <p:spPr>
          <a:xfrm>
            <a:off x="304800" y="5148736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25" name="Organigramme : Connecteur 24">
            <a:extLst>
              <a:ext uri="{FF2B5EF4-FFF2-40B4-BE49-F238E27FC236}">
                <a16:creationId xmlns:a16="http://schemas.microsoft.com/office/drawing/2014/main" id="{207E155B-CED1-D32F-DB82-A50077C200D2}"/>
              </a:ext>
            </a:extLst>
          </p:cNvPr>
          <p:cNvSpPr/>
          <p:nvPr/>
        </p:nvSpPr>
        <p:spPr>
          <a:xfrm>
            <a:off x="6236332" y="2403514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26" name="Organigramme : Connecteur 25">
            <a:extLst>
              <a:ext uri="{FF2B5EF4-FFF2-40B4-BE49-F238E27FC236}">
                <a16:creationId xmlns:a16="http://schemas.microsoft.com/office/drawing/2014/main" id="{DD31B6B9-1B38-9770-D1AE-97DC5D5C4FD5}"/>
              </a:ext>
            </a:extLst>
          </p:cNvPr>
          <p:cNvSpPr/>
          <p:nvPr/>
        </p:nvSpPr>
        <p:spPr>
          <a:xfrm>
            <a:off x="6236332" y="3085300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27" name="Organigramme : Connecteur 26">
            <a:extLst>
              <a:ext uri="{FF2B5EF4-FFF2-40B4-BE49-F238E27FC236}">
                <a16:creationId xmlns:a16="http://schemas.microsoft.com/office/drawing/2014/main" id="{F819C0C1-3405-A029-B2C7-06477AAC7142}"/>
              </a:ext>
            </a:extLst>
          </p:cNvPr>
          <p:cNvSpPr/>
          <p:nvPr/>
        </p:nvSpPr>
        <p:spPr>
          <a:xfrm>
            <a:off x="6236332" y="3756572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28" name="Organigramme : Connecteur 27">
            <a:extLst>
              <a:ext uri="{FF2B5EF4-FFF2-40B4-BE49-F238E27FC236}">
                <a16:creationId xmlns:a16="http://schemas.microsoft.com/office/drawing/2014/main" id="{7921100B-8473-370C-C834-198488B1E9C0}"/>
              </a:ext>
            </a:extLst>
          </p:cNvPr>
          <p:cNvSpPr/>
          <p:nvPr/>
        </p:nvSpPr>
        <p:spPr>
          <a:xfrm>
            <a:off x="6216014" y="4502824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  <p:sp>
        <p:nvSpPr>
          <p:cNvPr id="29" name="Organigramme : Connecteur 28">
            <a:extLst>
              <a:ext uri="{FF2B5EF4-FFF2-40B4-BE49-F238E27FC236}">
                <a16:creationId xmlns:a16="http://schemas.microsoft.com/office/drawing/2014/main" id="{A2D813F6-0DCD-4357-8900-3762E1CE5676}"/>
              </a:ext>
            </a:extLst>
          </p:cNvPr>
          <p:cNvSpPr/>
          <p:nvPr/>
        </p:nvSpPr>
        <p:spPr>
          <a:xfrm>
            <a:off x="6236332" y="5187520"/>
            <a:ext cx="243840" cy="243840"/>
          </a:xfrm>
          <a:prstGeom prst="flowChartConnector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ln w="12700"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9966403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oncert, art, musique&#10;&#10;Description générée automatiquement">
            <a:extLst>
              <a:ext uri="{FF2B5EF4-FFF2-40B4-BE49-F238E27FC236}">
                <a16:creationId xmlns:a16="http://schemas.microsoft.com/office/drawing/2014/main" id="{F2B483DF-CE28-8F1B-6D27-39C9B2AAB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6122" r="918"/>
          <a:stretch/>
        </p:blipFill>
        <p:spPr>
          <a:xfrm>
            <a:off x="0" y="-470118"/>
            <a:ext cx="12611090" cy="7328118"/>
          </a:xfrm>
          <a:prstGeom prst="rect">
            <a:avLst/>
          </a:prstGeom>
        </p:spPr>
      </p:pic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CB4A3DC6-41E6-489C-3628-0F8C393B6A03}"/>
              </a:ext>
            </a:extLst>
          </p:cNvPr>
          <p:cNvSpPr/>
          <p:nvPr/>
        </p:nvSpPr>
        <p:spPr>
          <a:xfrm>
            <a:off x="457842" y="1270298"/>
            <a:ext cx="11694160" cy="4541222"/>
          </a:xfrm>
          <a:prstGeom prst="roundRect">
            <a:avLst/>
          </a:prstGeom>
          <a:solidFill>
            <a:srgbClr val="229B88">
              <a:alpha val="7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7FCB8D-F8C5-6130-7D1A-06DA974833F0}"/>
              </a:ext>
            </a:extLst>
          </p:cNvPr>
          <p:cNvSpPr/>
          <p:nvPr/>
        </p:nvSpPr>
        <p:spPr>
          <a:xfrm>
            <a:off x="0" y="-149215"/>
            <a:ext cx="12611090" cy="1277273"/>
          </a:xfrm>
          <a:prstGeom prst="rect">
            <a:avLst/>
          </a:prstGeom>
          <a:solidFill>
            <a:srgbClr val="229B88">
              <a:alpha val="72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B6DD219-4E96-EABA-1EEF-19B2135F86E0}"/>
              </a:ext>
            </a:extLst>
          </p:cNvPr>
          <p:cNvSpPr txBox="1"/>
          <p:nvPr/>
        </p:nvSpPr>
        <p:spPr>
          <a:xfrm>
            <a:off x="3194050" y="-149216"/>
            <a:ext cx="580390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7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3</a:t>
            </a:r>
            <a:r>
              <a:rPr lang="fr-FR" sz="7700" baseline="300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ème</a:t>
            </a:r>
            <a:r>
              <a:rPr lang="fr-FR" sz="77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 Jour </a:t>
            </a:r>
            <a:endParaRPr lang="fr-BE" sz="7700" dirty="0">
              <a:solidFill>
                <a:schemeClr val="bg1"/>
              </a:solidFill>
              <a:latin typeface="Gill Sans Ultra Bold" panose="020B0A02020104020203" pitchFamily="34" charset="0"/>
              <a:ea typeface="STHupo" panose="02010800040101010101" pitchFamily="2" charset="-122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65F1A90-6E98-D31C-CC16-ADE5B6C4F9CB}"/>
              </a:ext>
            </a:extLst>
          </p:cNvPr>
          <p:cNvSpPr txBox="1"/>
          <p:nvPr/>
        </p:nvSpPr>
        <p:spPr>
          <a:xfrm>
            <a:off x="853440" y="1270298"/>
            <a:ext cx="4246880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3500" dirty="0">
                <a:ln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Méthodologie</a:t>
            </a:r>
            <a:endParaRPr lang="fr-BE" sz="3500" dirty="0">
              <a:ln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F53D57C-5268-7F14-6F80-E46144B677E5}"/>
              </a:ext>
            </a:extLst>
          </p:cNvPr>
          <p:cNvSpPr txBox="1"/>
          <p:nvPr/>
        </p:nvSpPr>
        <p:spPr>
          <a:xfrm>
            <a:off x="6214104" y="1270298"/>
            <a:ext cx="4779016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3500" dirty="0">
                <a:ln w="1270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Développement</a:t>
            </a:r>
            <a:endParaRPr lang="fr-BE" sz="3500" dirty="0">
              <a:ln w="1270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9D814E8-2042-AB93-FD96-09BE5441E0B9}"/>
              </a:ext>
            </a:extLst>
          </p:cNvPr>
          <p:cNvSpPr txBox="1"/>
          <p:nvPr/>
        </p:nvSpPr>
        <p:spPr>
          <a:xfrm>
            <a:off x="661675" y="2286907"/>
            <a:ext cx="4630410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Réunion tableau blanc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310B30B-3C2F-FB85-E2A6-F1CFD07683EB}"/>
              </a:ext>
            </a:extLst>
          </p:cNvPr>
          <p:cNvSpPr txBox="1"/>
          <p:nvPr/>
        </p:nvSpPr>
        <p:spPr>
          <a:xfrm>
            <a:off x="661675" y="2951946"/>
            <a:ext cx="4551680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Incrémentation Trello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5E44600-A1E5-BD45-E2BA-A3B16A3E171E}"/>
              </a:ext>
            </a:extLst>
          </p:cNvPr>
          <p:cNvSpPr txBox="1"/>
          <p:nvPr/>
        </p:nvSpPr>
        <p:spPr>
          <a:xfrm>
            <a:off x="6480172" y="2286907"/>
            <a:ext cx="4949828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Création HUD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97E3D0F-169D-1B93-09C0-10F17E70438E}"/>
              </a:ext>
            </a:extLst>
          </p:cNvPr>
          <p:cNvSpPr txBox="1"/>
          <p:nvPr/>
        </p:nvSpPr>
        <p:spPr>
          <a:xfrm>
            <a:off x="6480172" y="2960433"/>
            <a:ext cx="4370708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Tests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56A0DD3-BFE1-6CD6-52E1-AD473277F66B}"/>
              </a:ext>
            </a:extLst>
          </p:cNvPr>
          <p:cNvSpPr txBox="1"/>
          <p:nvPr/>
        </p:nvSpPr>
        <p:spPr>
          <a:xfrm>
            <a:off x="6480172" y="3673753"/>
            <a:ext cx="5955668" cy="4462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3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Méthodes Héro &amp; Mobs</a:t>
            </a:r>
            <a:endParaRPr lang="fr-BE" sz="23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4E255F6-EB77-47DC-BBED-46439D75BA49}"/>
              </a:ext>
            </a:extLst>
          </p:cNvPr>
          <p:cNvSpPr txBox="1"/>
          <p:nvPr/>
        </p:nvSpPr>
        <p:spPr>
          <a:xfrm>
            <a:off x="6480172" y="4386217"/>
            <a:ext cx="481774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Menu pause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79AA1BB-E732-E052-50F2-E0889302462E}"/>
              </a:ext>
            </a:extLst>
          </p:cNvPr>
          <p:cNvSpPr txBox="1"/>
          <p:nvPr/>
        </p:nvSpPr>
        <p:spPr>
          <a:xfrm>
            <a:off x="6459854" y="5068759"/>
            <a:ext cx="4744720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Classe Boss()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3367AF2-E055-876A-FE18-61D29AF6A7FD}"/>
              </a:ext>
            </a:extLst>
          </p:cNvPr>
          <p:cNvSpPr txBox="1"/>
          <p:nvPr/>
        </p:nvSpPr>
        <p:spPr>
          <a:xfrm>
            <a:off x="661675" y="3616985"/>
            <a:ext cx="5050154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Création documentation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100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oncert, art, musique&#10;&#10;Description générée automatiquement">
            <a:extLst>
              <a:ext uri="{FF2B5EF4-FFF2-40B4-BE49-F238E27FC236}">
                <a16:creationId xmlns:a16="http://schemas.microsoft.com/office/drawing/2014/main" id="{F2B483DF-CE28-8F1B-6D27-39C9B2AAB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5" t="54437" r="42073" b="1685"/>
          <a:stretch/>
        </p:blipFill>
        <p:spPr>
          <a:xfrm>
            <a:off x="0" y="-470118"/>
            <a:ext cx="12611090" cy="7328118"/>
          </a:xfrm>
          <a:prstGeom prst="rect">
            <a:avLst/>
          </a:prstGeom>
        </p:spPr>
      </p:pic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3A7B876-FF25-452D-4745-B0FF9FB6188E}"/>
              </a:ext>
            </a:extLst>
          </p:cNvPr>
          <p:cNvSpPr/>
          <p:nvPr/>
        </p:nvSpPr>
        <p:spPr>
          <a:xfrm>
            <a:off x="457842" y="1270298"/>
            <a:ext cx="11694160" cy="4541222"/>
          </a:xfrm>
          <a:prstGeom prst="roundRect">
            <a:avLst/>
          </a:prstGeom>
          <a:solidFill>
            <a:srgbClr val="229B88">
              <a:alpha val="7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9EEE54-2D32-F7AB-9BDF-E568E9F3FEFC}"/>
              </a:ext>
            </a:extLst>
          </p:cNvPr>
          <p:cNvSpPr/>
          <p:nvPr/>
        </p:nvSpPr>
        <p:spPr>
          <a:xfrm>
            <a:off x="0" y="-149215"/>
            <a:ext cx="12611090" cy="1277273"/>
          </a:xfrm>
          <a:prstGeom prst="rect">
            <a:avLst/>
          </a:prstGeom>
          <a:solidFill>
            <a:srgbClr val="229B88">
              <a:alpha val="72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10ECA6A-2511-94B6-66A8-B2D22034468B}"/>
              </a:ext>
            </a:extLst>
          </p:cNvPr>
          <p:cNvSpPr txBox="1"/>
          <p:nvPr/>
        </p:nvSpPr>
        <p:spPr>
          <a:xfrm>
            <a:off x="3194050" y="-149216"/>
            <a:ext cx="580390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7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4</a:t>
            </a:r>
            <a:r>
              <a:rPr lang="fr-FR" sz="7700" baseline="300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ème</a:t>
            </a:r>
            <a:r>
              <a:rPr lang="fr-FR" sz="7700" dirty="0">
                <a:solidFill>
                  <a:schemeClr val="bg1"/>
                </a:solidFill>
                <a:latin typeface="Gill Sans Ultra Bold" panose="020B0A02020104020203" pitchFamily="34" charset="0"/>
                <a:ea typeface="STHupo" panose="02010800040101010101" pitchFamily="2" charset="-122"/>
              </a:rPr>
              <a:t> Jour </a:t>
            </a:r>
            <a:endParaRPr lang="fr-BE" sz="7700" dirty="0">
              <a:solidFill>
                <a:schemeClr val="bg1"/>
              </a:solidFill>
              <a:latin typeface="Gill Sans Ultra Bold" panose="020B0A02020104020203" pitchFamily="34" charset="0"/>
              <a:ea typeface="STHupo" panose="02010800040101010101" pitchFamily="2" charset="-122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0CFA9C0-AAB4-767E-73D4-0122D9A67E5D}"/>
              </a:ext>
            </a:extLst>
          </p:cNvPr>
          <p:cNvSpPr txBox="1"/>
          <p:nvPr/>
        </p:nvSpPr>
        <p:spPr>
          <a:xfrm>
            <a:off x="853440" y="1270298"/>
            <a:ext cx="4246880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3500" dirty="0">
                <a:ln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Méthodologie</a:t>
            </a:r>
            <a:endParaRPr lang="fr-BE" sz="3500" dirty="0">
              <a:ln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334A50C-9221-8FBC-70D3-7C7804B0F97B}"/>
              </a:ext>
            </a:extLst>
          </p:cNvPr>
          <p:cNvSpPr txBox="1"/>
          <p:nvPr/>
        </p:nvSpPr>
        <p:spPr>
          <a:xfrm>
            <a:off x="6214104" y="1270298"/>
            <a:ext cx="4779016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3500" dirty="0">
                <a:ln w="1270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Développement</a:t>
            </a:r>
            <a:endParaRPr lang="fr-BE" sz="3500" dirty="0">
              <a:ln w="1270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55E63C0-454C-0659-C0E1-5284314491E4}"/>
              </a:ext>
            </a:extLst>
          </p:cNvPr>
          <p:cNvSpPr txBox="1"/>
          <p:nvPr/>
        </p:nvSpPr>
        <p:spPr>
          <a:xfrm>
            <a:off x="548640" y="2270397"/>
            <a:ext cx="4246880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PowerPoint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F69E49A-5AC3-757B-01BE-972B94B4350D}"/>
              </a:ext>
            </a:extLst>
          </p:cNvPr>
          <p:cNvSpPr txBox="1"/>
          <p:nvPr/>
        </p:nvSpPr>
        <p:spPr>
          <a:xfrm>
            <a:off x="548640" y="2952011"/>
            <a:ext cx="4551680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Refonte Trello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45FA9EB-FE8B-6D33-C948-DF7D76BF9788}"/>
              </a:ext>
            </a:extLst>
          </p:cNvPr>
          <p:cNvSpPr txBox="1"/>
          <p:nvPr/>
        </p:nvSpPr>
        <p:spPr>
          <a:xfrm>
            <a:off x="548640" y="3678749"/>
            <a:ext cx="4551680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Merge Général GitHub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3306638-700A-4555-83A6-A255C6CCEEF5}"/>
              </a:ext>
            </a:extLst>
          </p:cNvPr>
          <p:cNvSpPr txBox="1"/>
          <p:nvPr/>
        </p:nvSpPr>
        <p:spPr>
          <a:xfrm>
            <a:off x="548640" y="4355439"/>
            <a:ext cx="5077448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Gestion conflits GitHub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869D054-6A5D-A894-62D3-48F50D9A9C5C}"/>
              </a:ext>
            </a:extLst>
          </p:cNvPr>
          <p:cNvSpPr txBox="1"/>
          <p:nvPr/>
        </p:nvSpPr>
        <p:spPr>
          <a:xfrm>
            <a:off x="6480172" y="2286907"/>
            <a:ext cx="4949828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Méthodes </a:t>
            </a:r>
            <a:r>
              <a:rPr lang="fr-FR" sz="2500" dirty="0" err="1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level</a:t>
            </a:r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 + </a:t>
            </a:r>
            <a:r>
              <a:rPr lang="fr-FR" sz="2500" dirty="0" err="1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map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AEBF0EE-4C0C-3545-AC62-974233B9686C}"/>
              </a:ext>
            </a:extLst>
          </p:cNvPr>
          <p:cNvSpPr txBox="1"/>
          <p:nvPr/>
        </p:nvSpPr>
        <p:spPr>
          <a:xfrm>
            <a:off x="6480172" y="2960433"/>
            <a:ext cx="4370708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 err="1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Débugs</a:t>
            </a:r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 mouvements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8829224-CD23-084E-37C4-01A63D0E17FB}"/>
              </a:ext>
            </a:extLst>
          </p:cNvPr>
          <p:cNvSpPr txBox="1"/>
          <p:nvPr/>
        </p:nvSpPr>
        <p:spPr>
          <a:xfrm>
            <a:off x="6480172" y="3673753"/>
            <a:ext cx="5955668" cy="4462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3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Attaque individuelles Mobs</a:t>
            </a:r>
            <a:endParaRPr lang="fr-BE" sz="23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F9868D8-6892-EA01-02B2-2911F5F61334}"/>
              </a:ext>
            </a:extLst>
          </p:cNvPr>
          <p:cNvSpPr txBox="1"/>
          <p:nvPr/>
        </p:nvSpPr>
        <p:spPr>
          <a:xfrm>
            <a:off x="6480172" y="4386217"/>
            <a:ext cx="481774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Doc String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9666161-37FC-7A7F-4F1C-03CE757E781A}"/>
              </a:ext>
            </a:extLst>
          </p:cNvPr>
          <p:cNvSpPr txBox="1"/>
          <p:nvPr/>
        </p:nvSpPr>
        <p:spPr>
          <a:xfrm>
            <a:off x="6459854" y="5068759"/>
            <a:ext cx="4744720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Encapsulation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517D678-947B-8701-20F1-D074A3D4E4E9}"/>
              </a:ext>
            </a:extLst>
          </p:cNvPr>
          <p:cNvSpPr txBox="1"/>
          <p:nvPr/>
        </p:nvSpPr>
        <p:spPr>
          <a:xfrm>
            <a:off x="548640" y="4986381"/>
            <a:ext cx="5077448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500" dirty="0">
                <a:ln w="19050">
                  <a:solidFill>
                    <a:srgbClr val="229B88"/>
                  </a:solidFill>
                </a:ln>
                <a:solidFill>
                  <a:schemeClr val="bg1"/>
                </a:solidFill>
                <a:latin typeface="Gill Sans Ultra Bold" panose="020B0A02020104020203" pitchFamily="34" charset="0"/>
              </a:rPr>
              <a:t>Documentation</a:t>
            </a:r>
            <a:endParaRPr lang="fr-BE" sz="2500" dirty="0">
              <a:ln w="19050">
                <a:solidFill>
                  <a:srgbClr val="229B88"/>
                </a:solidFill>
              </a:ln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1935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54B6A94-E9CE-1E26-4346-707A5393CE91}"/>
              </a:ext>
            </a:extLst>
          </p:cNvPr>
          <p:cNvSpPr/>
          <p:nvPr/>
        </p:nvSpPr>
        <p:spPr>
          <a:xfrm>
            <a:off x="0" y="0"/>
            <a:ext cx="12293600" cy="6858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èle 3D 5" descr="Emoji pouce en bas">
                <a:extLst>
                  <a:ext uri="{FF2B5EF4-FFF2-40B4-BE49-F238E27FC236}">
                    <a16:creationId xmlns:a16="http://schemas.microsoft.com/office/drawing/2014/main" id="{29CC870D-78D6-80B4-9B48-6B02EE96D46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39209304"/>
                  </p:ext>
                </p:extLst>
              </p:nvPr>
            </p:nvGraphicFramePr>
            <p:xfrm>
              <a:off x="9245931" y="595810"/>
              <a:ext cx="2719387" cy="317578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719387" cy="3175787"/>
                    </a:xfrm>
                    <a:prstGeom prst="rect">
                      <a:avLst/>
                    </a:prstGeom>
                  </am3d:spPr>
                  <am3d:camera>
                    <am3d:pos x="0" y="0" z="663080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511" d="1000000"/>
                    <am3d:preTrans dx="-1477901" dy="-18000000" dz="-2192431"/>
                    <am3d:scale>
                      <am3d:sx n="1000000" d="1000000"/>
                      <am3d:sy n="1000000" d="1000000"/>
                      <am3d:sz n="1000000" d="1000000"/>
                    </am3d:scale>
                    <am3d:rot ax="567248" ay="1156986" az="18885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879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èle 3D 5" descr="Emoji pouce en bas">
                <a:extLst>
                  <a:ext uri="{FF2B5EF4-FFF2-40B4-BE49-F238E27FC236}">
                    <a16:creationId xmlns:a16="http://schemas.microsoft.com/office/drawing/2014/main" id="{29CC870D-78D6-80B4-9B48-6B02EE96D46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931" y="595810"/>
                <a:ext cx="2719387" cy="3175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èle 3D 7" descr="Emoji visage avec fumée sortant des narines">
                <a:extLst>
                  <a:ext uri="{FF2B5EF4-FFF2-40B4-BE49-F238E27FC236}">
                    <a16:creationId xmlns:a16="http://schemas.microsoft.com/office/drawing/2014/main" id="{F18FA068-70FC-7824-358C-4E2C31FC4C8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83841180"/>
                  </p:ext>
                </p:extLst>
              </p:nvPr>
            </p:nvGraphicFramePr>
            <p:xfrm>
              <a:off x="97378" y="118460"/>
              <a:ext cx="3083895" cy="276027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083895" cy="2760277"/>
                    </a:xfrm>
                    <a:prstGeom prst="rect">
                      <a:avLst/>
                    </a:prstGeom>
                  </am3d:spPr>
                  <am3d:camera>
                    <am3d:pos x="0" y="0" z="7138841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6886" d="1000000"/>
                    <am3d:preTrans dx="2" dy="-14531632" dz="-3468358"/>
                    <am3d:scale>
                      <am3d:sx n="1000000" d="1000000"/>
                      <am3d:sy n="1000000" d="1000000"/>
                      <am3d:sz n="1000000" d="1000000"/>
                    </am3d:scale>
                    <am3d:rot ax="-53304" ay="1260503" az="-1911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2921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èle 3D 7" descr="Emoji visage avec fumée sortant des narines">
                <a:extLst>
                  <a:ext uri="{FF2B5EF4-FFF2-40B4-BE49-F238E27FC236}">
                    <a16:creationId xmlns:a16="http://schemas.microsoft.com/office/drawing/2014/main" id="{F18FA068-70FC-7824-358C-4E2C31FC4C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378" y="118460"/>
                <a:ext cx="3083895" cy="2760277"/>
              </a:xfrm>
              <a:prstGeom prst="rect">
                <a:avLst/>
              </a:prstGeom>
            </p:spPr>
          </p:pic>
        </mc:Fallback>
      </mc:AlternateContent>
      <p:sp>
        <p:nvSpPr>
          <p:cNvPr id="9" name="ZoneTexte 8">
            <a:extLst>
              <a:ext uri="{FF2B5EF4-FFF2-40B4-BE49-F238E27FC236}">
                <a16:creationId xmlns:a16="http://schemas.microsoft.com/office/drawing/2014/main" id="{7531D56B-9435-6AEC-05A9-7A9218768F35}"/>
              </a:ext>
            </a:extLst>
          </p:cNvPr>
          <p:cNvSpPr txBox="1"/>
          <p:nvPr/>
        </p:nvSpPr>
        <p:spPr>
          <a:xfrm>
            <a:off x="3165602" y="904240"/>
            <a:ext cx="6096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NOS ERREURS</a:t>
            </a:r>
            <a:endParaRPr lang="fr-BE" sz="5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565DEAF-9C81-39B8-3CB8-77C2D0579D9D}"/>
              </a:ext>
            </a:extLst>
          </p:cNvPr>
          <p:cNvSpPr txBox="1"/>
          <p:nvPr/>
        </p:nvSpPr>
        <p:spPr>
          <a:xfrm>
            <a:off x="4267962" y="2047301"/>
            <a:ext cx="389128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500" dirty="0">
                <a:solidFill>
                  <a:schemeClr val="bg1"/>
                </a:solidFill>
                <a:latin typeface="Gill Sans Ultra Bold" panose="020B0A02020104020203" pitchFamily="34" charset="0"/>
              </a:rPr>
              <a:t>GITHUB</a:t>
            </a:r>
            <a:endParaRPr lang="fr-BE" sz="45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103ACEB-94E5-4EED-F054-D8BD7AE0EF50}"/>
              </a:ext>
            </a:extLst>
          </p:cNvPr>
          <p:cNvSpPr txBox="1"/>
          <p:nvPr/>
        </p:nvSpPr>
        <p:spPr>
          <a:xfrm>
            <a:off x="684054" y="3643725"/>
            <a:ext cx="38912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Repos négligé </a:t>
            </a:r>
            <a:endParaRPr lang="fr-BE" sz="3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0F389E0-BD5C-9A0E-3D46-96A10E592E79}"/>
              </a:ext>
            </a:extLst>
          </p:cNvPr>
          <p:cNvSpPr txBox="1"/>
          <p:nvPr/>
        </p:nvSpPr>
        <p:spPr>
          <a:xfrm>
            <a:off x="684054" y="4679811"/>
            <a:ext cx="60113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Négligences aides extérieurs</a:t>
            </a:r>
            <a:endParaRPr lang="fr-BE" sz="3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7140FC8-1DB7-5EB2-CE11-7E5BFD1A0F77}"/>
              </a:ext>
            </a:extLst>
          </p:cNvPr>
          <p:cNvSpPr txBox="1"/>
          <p:nvPr/>
        </p:nvSpPr>
        <p:spPr>
          <a:xfrm>
            <a:off x="6695440" y="3429000"/>
            <a:ext cx="44737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Individualisme (Développement)</a:t>
            </a:r>
            <a:endParaRPr lang="fr-BE" sz="3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C635FD8-6F1E-5025-92B8-341917F05912}"/>
              </a:ext>
            </a:extLst>
          </p:cNvPr>
          <p:cNvSpPr txBox="1"/>
          <p:nvPr/>
        </p:nvSpPr>
        <p:spPr>
          <a:xfrm>
            <a:off x="6695440" y="4679811"/>
            <a:ext cx="40022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Être trop perfectionniste</a:t>
            </a:r>
            <a:endParaRPr lang="fr-BE" sz="3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065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54B6A94-E9CE-1E26-4346-707A5393CE91}"/>
              </a:ext>
            </a:extLst>
          </p:cNvPr>
          <p:cNvSpPr/>
          <p:nvPr/>
        </p:nvSpPr>
        <p:spPr>
          <a:xfrm>
            <a:off x="0" y="0"/>
            <a:ext cx="12293600" cy="6858000"/>
          </a:xfrm>
          <a:prstGeom prst="rect">
            <a:avLst/>
          </a:prstGeom>
          <a:solidFill>
            <a:srgbClr val="229B8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èle 3D 5" descr="Emoji pouce en bas">
                <a:extLst>
                  <a:ext uri="{FF2B5EF4-FFF2-40B4-BE49-F238E27FC236}">
                    <a16:creationId xmlns:a16="http://schemas.microsoft.com/office/drawing/2014/main" id="{29CC870D-78D6-80B4-9B48-6B02EE96D46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16257179"/>
                  </p:ext>
                </p:extLst>
              </p:nvPr>
            </p:nvGraphicFramePr>
            <p:xfrm>
              <a:off x="9010729" y="249739"/>
              <a:ext cx="2795453" cy="306168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795453" cy="3061687"/>
                    </a:xfrm>
                    <a:prstGeom prst="rect">
                      <a:avLst/>
                    </a:prstGeom>
                  </am3d:spPr>
                  <am3d:camera>
                    <am3d:pos x="0" y="0" z="663080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511" d="1000000"/>
                    <am3d:preTrans dx="-1477901" dy="-18000000" dz="-2192431"/>
                    <am3d:scale>
                      <am3d:sx n="1000000" d="1000000"/>
                      <am3d:sy n="1000000" d="1000000"/>
                      <am3d:sz n="1000000" d="1000000"/>
                    </am3d:scale>
                    <am3d:rot ax="-9203356" ay="-173255" az="-8674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879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èle 3D 5" descr="Emoji pouce en bas">
                <a:extLst>
                  <a:ext uri="{FF2B5EF4-FFF2-40B4-BE49-F238E27FC236}">
                    <a16:creationId xmlns:a16="http://schemas.microsoft.com/office/drawing/2014/main" id="{29CC870D-78D6-80B4-9B48-6B02EE96D46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10729" y="249739"/>
                <a:ext cx="2795453" cy="3061687"/>
              </a:xfrm>
              <a:prstGeom prst="rect">
                <a:avLst/>
              </a:prstGeom>
            </p:spPr>
          </p:pic>
        </mc:Fallback>
      </mc:AlternateContent>
      <p:sp>
        <p:nvSpPr>
          <p:cNvPr id="9" name="ZoneTexte 8">
            <a:extLst>
              <a:ext uri="{FF2B5EF4-FFF2-40B4-BE49-F238E27FC236}">
                <a16:creationId xmlns:a16="http://schemas.microsoft.com/office/drawing/2014/main" id="{7531D56B-9435-6AEC-05A9-7A9218768F35}"/>
              </a:ext>
            </a:extLst>
          </p:cNvPr>
          <p:cNvSpPr txBox="1"/>
          <p:nvPr/>
        </p:nvSpPr>
        <p:spPr>
          <a:xfrm>
            <a:off x="3165602" y="646155"/>
            <a:ext cx="6096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Retour Expérience</a:t>
            </a:r>
            <a:endParaRPr lang="fr-BE" sz="5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565DEAF-9C81-39B8-3CB8-77C2D0579D9D}"/>
              </a:ext>
            </a:extLst>
          </p:cNvPr>
          <p:cNvSpPr txBox="1"/>
          <p:nvPr/>
        </p:nvSpPr>
        <p:spPr>
          <a:xfrm>
            <a:off x="4783201" y="2497769"/>
            <a:ext cx="389128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500" dirty="0">
                <a:solidFill>
                  <a:schemeClr val="bg1"/>
                </a:solidFill>
                <a:latin typeface="Gill Sans Ultra Bold" panose="020B0A02020104020203" pitchFamily="34" charset="0"/>
              </a:rPr>
              <a:t>GITHUB</a:t>
            </a:r>
            <a:endParaRPr lang="fr-BE" sz="45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103ACEB-94E5-4EED-F054-D8BD7AE0EF50}"/>
              </a:ext>
            </a:extLst>
          </p:cNvPr>
          <p:cNvSpPr txBox="1"/>
          <p:nvPr/>
        </p:nvSpPr>
        <p:spPr>
          <a:xfrm>
            <a:off x="684054" y="3861837"/>
            <a:ext cx="48869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Bien communiquer</a:t>
            </a:r>
            <a:endParaRPr lang="fr-BE" sz="3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0F389E0-BD5C-9A0E-3D46-96A10E592E79}"/>
              </a:ext>
            </a:extLst>
          </p:cNvPr>
          <p:cNvSpPr txBox="1"/>
          <p:nvPr/>
        </p:nvSpPr>
        <p:spPr>
          <a:xfrm>
            <a:off x="684054" y="4679811"/>
            <a:ext cx="51477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Utiliser les aides mises à disposition</a:t>
            </a:r>
            <a:endParaRPr lang="fr-BE" sz="3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7140FC8-1DB7-5EB2-CE11-7E5BFD1A0F77}"/>
              </a:ext>
            </a:extLst>
          </p:cNvPr>
          <p:cNvSpPr txBox="1"/>
          <p:nvPr/>
        </p:nvSpPr>
        <p:spPr>
          <a:xfrm>
            <a:off x="6728841" y="3546575"/>
            <a:ext cx="44737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Travailler en équipe</a:t>
            </a:r>
            <a:endParaRPr lang="fr-BE" sz="3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C635FD8-6F1E-5025-92B8-341917F05912}"/>
              </a:ext>
            </a:extLst>
          </p:cNvPr>
          <p:cNvSpPr txBox="1"/>
          <p:nvPr/>
        </p:nvSpPr>
        <p:spPr>
          <a:xfrm>
            <a:off x="6728841" y="4879122"/>
            <a:ext cx="40022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>
                <a:solidFill>
                  <a:schemeClr val="bg1"/>
                </a:solidFill>
                <a:latin typeface="Gill Sans Ultra Bold" panose="020B0A02020104020203" pitchFamily="34" charset="0"/>
              </a:rPr>
              <a:t>Se reposer</a:t>
            </a:r>
            <a:endParaRPr lang="fr-BE" sz="3000" dirty="0">
              <a:solidFill>
                <a:schemeClr val="bg1"/>
              </a:solidFill>
              <a:latin typeface="Gill Sans Ultra Bold" panose="020B0A02020104020203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èle 3D 1" descr="Visage heureux">
                <a:extLst>
                  <a:ext uri="{FF2B5EF4-FFF2-40B4-BE49-F238E27FC236}">
                    <a16:creationId xmlns:a16="http://schemas.microsoft.com/office/drawing/2014/main" id="{0FDF0D78-BE55-B6A9-FC25-F67CA52971B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81356734"/>
                  </p:ext>
                </p:extLst>
              </p:nvPr>
            </p:nvGraphicFramePr>
            <p:xfrm>
              <a:off x="128194" y="102004"/>
              <a:ext cx="3190375" cy="320942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190375" cy="3209422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 ax="50835" ay="1293514" az="1868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7045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èle 3D 1" descr="Visage heureux">
                <a:extLst>
                  <a:ext uri="{FF2B5EF4-FFF2-40B4-BE49-F238E27FC236}">
                    <a16:creationId xmlns:a16="http://schemas.microsoft.com/office/drawing/2014/main" id="{0FDF0D78-BE55-B6A9-FC25-F67CA52971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194" y="102004"/>
                <a:ext cx="3190375" cy="32094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9379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a66c85b-bcf3-4330-9309-5f4d6ac36a6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42B829A5C87744951EB959C2B51202" ma:contentTypeVersion="15" ma:contentTypeDescription="Create a new document." ma:contentTypeScope="" ma:versionID="bf35f1143c24212d22a00181ee9a388c">
  <xsd:schema xmlns:xsd="http://www.w3.org/2001/XMLSchema" xmlns:xs="http://www.w3.org/2001/XMLSchema" xmlns:p="http://schemas.microsoft.com/office/2006/metadata/properties" xmlns:ns3="1a66c85b-bcf3-4330-9309-5f4d6ac36a68" xmlns:ns4="fec37240-8841-4bb9-b2b8-69797350a3d6" targetNamespace="http://schemas.microsoft.com/office/2006/metadata/properties" ma:root="true" ma:fieldsID="05e72033bc84a88a3ad6102e4a7c06c4" ns3:_="" ns4:_="">
    <xsd:import namespace="1a66c85b-bcf3-4330-9309-5f4d6ac36a68"/>
    <xsd:import namespace="fec37240-8841-4bb9-b2b8-69797350a3d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6c85b-bcf3-4330-9309-5f4d6ac36a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c37240-8841-4bb9-b2b8-69797350a3d6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7C206B-68E3-4241-8092-3E733EC0D6FE}">
  <ds:schemaRefs>
    <ds:schemaRef ds:uri="1a66c85b-bcf3-4330-9309-5f4d6ac36a68"/>
    <ds:schemaRef ds:uri="http://schemas.microsoft.com/office/2006/documentManagement/types"/>
    <ds:schemaRef ds:uri="http://purl.org/dc/elements/1.1/"/>
    <ds:schemaRef ds:uri="http://purl.org/dc/terms/"/>
    <ds:schemaRef ds:uri="fec37240-8841-4bb9-b2b8-69797350a3d6"/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EEEFECA-D7FB-416D-9F90-2687B11F2BA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2FDE54F-5AB5-4073-B6D4-7C3B8DB31A8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a66c85b-bcf3-4330-9309-5f4d6ac36a68"/>
    <ds:schemaRef ds:uri="fec37240-8841-4bb9-b2b8-69797350a3d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190</Words>
  <Application>Microsoft Office PowerPoint</Application>
  <PresentationFormat>Grand écran</PresentationFormat>
  <Paragraphs>70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Gill Sans Ultra Bold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Hackathon 2023-2024</dc:title>
  <dc:creator>EVRARD Kyllian</dc:creator>
  <cp:lastModifiedBy>EVRARD Kyllian</cp:lastModifiedBy>
  <cp:revision>21</cp:revision>
  <dcterms:created xsi:type="dcterms:W3CDTF">2024-05-14T14:54:38Z</dcterms:created>
  <dcterms:modified xsi:type="dcterms:W3CDTF">2024-05-16T15:20:25Z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0x0101002A42B829A5C87744951EB959C2B51202</vt:lpwstr>
  </property>
</Properties>
</file>

<file path=docProps/thumbnail.jpeg>
</file>